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229396-D5F2-FABF-FF49-3471A836D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14EDFD-03FC-04C3-9057-7FA3D3CD0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8A8879-F62F-3718-303E-8916978B5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5ED5DA-63B8-7274-C72B-88A9A2AF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D9DDD1-2A38-A827-A0FE-C2D36456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5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ECC76-8DD7-9EF9-1E02-E0353FC8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FC0FF7-CC0F-5B8C-5385-490CC645F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1C74E8-77F3-2097-D519-CA6A5CEE5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97AC48-17DC-EE73-A304-0A2CE9E2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9A04FD-C771-CAC6-0A6B-2CE59D6CA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49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DBBDE98-3FAF-F53E-57C2-1C975C206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2F1C53-769F-63A7-14BE-527560BFC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47B483-1373-B583-B9E0-2C6841BE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0A11E4-9EBB-3CFB-C279-E19C8C31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F461A-9112-F929-B837-E4ACC9CA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59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BF8653-F39D-6BF9-3754-D7FFD69D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D472A-81E0-6EED-5B3A-D79F6FAC5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F917FD-5978-9560-5A65-633D86BC5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343023-BDB4-649A-245F-B15747C6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D0C8A9-DB5E-CCDB-3BA8-8A4D5255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94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BAB72-F0F7-060F-5473-435EC470A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301C13-9B75-AB10-03A1-14635B220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003EC5-C18F-7FBD-792D-838691F5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4B976C-2401-089C-3339-4F86D006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A002F9-DCC6-0773-F011-3BA22010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00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228A30-EDF9-3E35-C53A-0D596D5D2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8FE71A-DB9E-7012-1F70-055D3D0E2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13B55D-0FF2-EE24-0BBF-494E40A43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9D1971-8462-3746-5ED4-D43B9F081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08314A-53BB-F728-708C-E5E81F87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85573C-D885-0A66-FDB3-2BD82302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6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CFFC4-4F4F-0BAB-883A-3C93007C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39F1E-B039-5A1F-BFD5-2B823D9C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983D47-F1D5-6B51-71BA-B3DEE5553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D0408D-6522-7C85-15E5-653418C57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7E42A13-1417-A0FA-72B4-888898D647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86D09F-7C00-22C8-46B8-5B971D4A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54E458-167D-98BC-21A2-8ACB6DDE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6F422D-1A86-A3FE-F2B9-5FE9BF31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54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88EA6-9378-3662-2449-DB1557D8F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DE47C3-CB26-1A1E-91B8-454BB1231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B30C9F-FD17-3710-73F1-0FE350EB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471239-3E1F-9861-5384-39AF8062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95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DD21C18-30BB-E44B-A04E-A6D959AAF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FFEB3E-F4AA-525E-E933-8D33636E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F56750-7EE2-DFB0-CFAA-FB633E41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79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0525AA-2188-2AC5-8071-A939C96DB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FD1F3C-E618-2A89-F9F3-6861393C5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15E824-70EE-3B6A-79A4-1AA1E05C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B4F8BB-D2C5-F798-F5DF-AC2C22727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B39C7B-4A54-E68C-1FF8-1B5B2967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CD89BE-F856-F3EB-DD5B-DBB073CA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04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71FD7-2331-729E-7D35-6485E60B8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5716309-0C89-7AF5-4F72-8D6F1824D0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532DE1-BFE6-3FB5-7FD8-6DD101CB6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31C43A-9F3D-A71A-DB05-9D908701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2F5D53-B316-ED1D-2912-E58EC6D2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4073D1-F232-EB7F-AB4A-41989A73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15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D010B8-4D69-BE5C-E396-6FBE0DA6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D29BE2-E538-8142-1A2C-DDFF56255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B69369-6998-2048-4FCB-4F73B9AF0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10D49-8A3D-4C0D-9F1F-4F2208A54385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48D351-E2F2-0418-3A94-ACFFC8D34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8D5683-A528-6953-C28D-56850986B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F17A-D694-4661-8C27-A91F42B4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95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ntelia.fr/demande-de-formation-interne-par-le-manage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iangle rectangle 11">
            <a:extLst>
              <a:ext uri="{FF2B5EF4-FFF2-40B4-BE49-F238E27FC236}">
                <a16:creationId xmlns:a16="http://schemas.microsoft.com/office/drawing/2014/main" id="{7BED8070-75CA-21A0-6AAB-270EDB1C3844}"/>
              </a:ext>
            </a:extLst>
          </p:cNvPr>
          <p:cNvSpPr/>
          <p:nvPr/>
        </p:nvSpPr>
        <p:spPr>
          <a:xfrm flipH="1">
            <a:off x="7184207" y="4676643"/>
            <a:ext cx="5007793" cy="2199436"/>
          </a:xfrm>
          <a:prstGeom prst="rtTriangle">
            <a:avLst/>
          </a:prstGeom>
          <a:solidFill>
            <a:srgbClr val="FED130"/>
          </a:solidFill>
          <a:ln>
            <a:solidFill>
              <a:srgbClr val="FED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4F9EDCAC-A17C-F4DF-C472-823A4E9B454A}"/>
              </a:ext>
            </a:extLst>
          </p:cNvPr>
          <p:cNvSpPr/>
          <p:nvPr/>
        </p:nvSpPr>
        <p:spPr>
          <a:xfrm rot="16200000" flipH="1">
            <a:off x="7670680" y="2318226"/>
            <a:ext cx="6858000" cy="2184641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 : pentagone 3">
            <a:extLst>
              <a:ext uri="{FF2B5EF4-FFF2-40B4-BE49-F238E27FC236}">
                <a16:creationId xmlns:a16="http://schemas.microsoft.com/office/drawing/2014/main" id="{07450451-E541-EC6B-4B7F-A3C3CFAA5B03}"/>
              </a:ext>
            </a:extLst>
          </p:cNvPr>
          <p:cNvSpPr/>
          <p:nvPr/>
        </p:nvSpPr>
        <p:spPr>
          <a:xfrm>
            <a:off x="0" y="-18454"/>
            <a:ext cx="5844209" cy="637108"/>
          </a:xfrm>
          <a:prstGeom prst="homePlate">
            <a:avLst/>
          </a:prstGeom>
          <a:solidFill>
            <a:srgbClr val="FED130"/>
          </a:solidFill>
          <a:ln>
            <a:solidFill>
              <a:srgbClr val="FED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: demande de formation interne, par le manager </a:t>
            </a:r>
            <a:endParaRPr lang="fr-FR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EDCC89CD-2A9E-7086-2829-9A0BF3C4F5C1}"/>
              </a:ext>
            </a:extLst>
          </p:cNvPr>
          <p:cNvSpPr/>
          <p:nvPr/>
        </p:nvSpPr>
        <p:spPr>
          <a:xfrm>
            <a:off x="352886" y="1319143"/>
            <a:ext cx="2494625" cy="1242874"/>
          </a:xfrm>
          <a:prstGeom prst="roundRect">
            <a:avLst/>
          </a:prstGeom>
          <a:solidFill>
            <a:srgbClr val="E6E6E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Expression du besoin de formation, par le salarié ou le manager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D6AF5BEE-84FE-5FEE-0FEE-721349628CD8}"/>
              </a:ext>
            </a:extLst>
          </p:cNvPr>
          <p:cNvSpPr/>
          <p:nvPr/>
        </p:nvSpPr>
        <p:spPr>
          <a:xfrm>
            <a:off x="3740458" y="1165599"/>
            <a:ext cx="3272901" cy="426128"/>
          </a:xfrm>
          <a:prstGeom prst="round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Si invalidation par le manager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331DD4C-4058-9DD5-2ABF-62324FB5AFE1}"/>
              </a:ext>
            </a:extLst>
          </p:cNvPr>
          <p:cNvSpPr/>
          <p:nvPr/>
        </p:nvSpPr>
        <p:spPr>
          <a:xfrm>
            <a:off x="8799250" y="1165599"/>
            <a:ext cx="2715088" cy="4261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Demande clôturée 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14F4D9C-5548-15E5-ACEB-70292944A4F3}"/>
              </a:ext>
            </a:extLst>
          </p:cNvPr>
          <p:cNvSpPr/>
          <p:nvPr/>
        </p:nvSpPr>
        <p:spPr>
          <a:xfrm>
            <a:off x="3740457" y="2292781"/>
            <a:ext cx="3272901" cy="426128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Si validation par le manager 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9703D4C-402D-8F14-7B97-BC3FBCAEBE1D}"/>
              </a:ext>
            </a:extLst>
          </p:cNvPr>
          <p:cNvSpPr/>
          <p:nvPr/>
        </p:nvSpPr>
        <p:spPr>
          <a:xfrm>
            <a:off x="8799250" y="2292781"/>
            <a:ext cx="2715088" cy="1003176"/>
          </a:xfrm>
          <a:prstGeom prst="roundRect">
            <a:avLst/>
          </a:prstGeom>
          <a:solidFill>
            <a:srgbClr val="FFE07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tx1"/>
                </a:solidFill>
              </a:rPr>
              <a:t>Compléter et envoyer le formulaire suivant : </a:t>
            </a:r>
            <a:r>
              <a:rPr lang="fr-FR" sz="18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Cliquez ici</a:t>
            </a:r>
            <a:endParaRPr lang="fr-FR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8779308-77EB-F0F8-E715-A536A37E3ECE}"/>
              </a:ext>
            </a:extLst>
          </p:cNvPr>
          <p:cNvSpPr/>
          <p:nvPr/>
        </p:nvSpPr>
        <p:spPr>
          <a:xfrm>
            <a:off x="8639452" y="3892861"/>
            <a:ext cx="3034684" cy="2512380"/>
          </a:xfrm>
          <a:prstGeom prst="roundRect">
            <a:avLst/>
          </a:prstGeom>
          <a:solidFill>
            <a:srgbClr val="FFE07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 formulaire sera redirigé à Carole DELSAUT pour transmission à l’équipe des formateurs, concernée par la demande qui reviendra vers vous pour la mise en œuvre (objet, date, lieu…)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9F8408C8-2DA6-79F7-602E-D44E0651BD58}"/>
              </a:ext>
            </a:extLst>
          </p:cNvPr>
          <p:cNvCxnSpPr/>
          <p:nvPr/>
        </p:nvCxnSpPr>
        <p:spPr>
          <a:xfrm flipV="1">
            <a:off x="3062794" y="1305017"/>
            <a:ext cx="514907" cy="417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B47A3F3-D851-3362-F46E-115AD972C31C}"/>
              </a:ext>
            </a:extLst>
          </p:cNvPr>
          <p:cNvCxnSpPr/>
          <p:nvPr/>
        </p:nvCxnSpPr>
        <p:spPr>
          <a:xfrm>
            <a:off x="3036530" y="2024109"/>
            <a:ext cx="576682" cy="481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2499B038-0C27-E3FA-0DDA-948C8FC25EF4}"/>
              </a:ext>
            </a:extLst>
          </p:cNvPr>
          <p:cNvCxnSpPr/>
          <p:nvPr/>
        </p:nvCxnSpPr>
        <p:spPr>
          <a:xfrm>
            <a:off x="7184207" y="1378663"/>
            <a:ext cx="14552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F42C0D55-B011-0B72-6A37-1E56FE04EA47}"/>
              </a:ext>
            </a:extLst>
          </p:cNvPr>
          <p:cNvCxnSpPr/>
          <p:nvPr/>
        </p:nvCxnSpPr>
        <p:spPr>
          <a:xfrm>
            <a:off x="7184207" y="2505845"/>
            <a:ext cx="1455245" cy="288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62E17D8D-9972-6F19-A259-7209DC956479}"/>
              </a:ext>
            </a:extLst>
          </p:cNvPr>
          <p:cNvCxnSpPr>
            <a:cxnSpLocks/>
          </p:cNvCxnSpPr>
          <p:nvPr/>
        </p:nvCxnSpPr>
        <p:spPr>
          <a:xfrm>
            <a:off x="10272203" y="3357278"/>
            <a:ext cx="0" cy="482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Image 26">
            <a:extLst>
              <a:ext uri="{FF2B5EF4-FFF2-40B4-BE49-F238E27FC236}">
                <a16:creationId xmlns:a16="http://schemas.microsoft.com/office/drawing/2014/main" id="{F8810E88-071A-57CD-384F-E7A62DA00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41" y="6055422"/>
            <a:ext cx="1113401" cy="69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03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77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Emeline Germani</dc:creator>
  <cp:lastModifiedBy>Carole DELSAUT</cp:lastModifiedBy>
  <cp:revision>6</cp:revision>
  <dcterms:created xsi:type="dcterms:W3CDTF">2022-05-17T08:32:08Z</dcterms:created>
  <dcterms:modified xsi:type="dcterms:W3CDTF">2022-05-24T15:18:29Z</dcterms:modified>
</cp:coreProperties>
</file>