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FF66"/>
    <a:srgbClr val="FED130"/>
    <a:srgbClr val="FEE27A"/>
    <a:srgbClr val="C79D01"/>
    <a:srgbClr val="F5C101"/>
    <a:srgbClr val="B2B3B1"/>
    <a:srgbClr val="6A6A6A"/>
    <a:srgbClr val="C39901"/>
    <a:srgbClr val="FFE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u/0/folders/1GS5XrX7deALwT8E5lFiATyVIIOKWRlyZ" TargetMode="External"/><Relationship Id="rId2" Type="http://schemas.openxmlformats.org/officeDocument/2006/relationships/hyperlink" Target="https://drive.google.com/drive/u/0/folders/1Lsu4KoVokSY_3r2et8EhBQxysI6QKToW" TargetMode="External"/><Relationship Id="rId1" Type="http://schemas.openxmlformats.org/officeDocument/2006/relationships/hyperlink" Target="https://dentelia.fr/informations-pour-mise-en-ligne-formation-interne-collective-sur-le-catalogue-dentelia/" TargetMode="External"/><Relationship Id="rId5" Type="http://schemas.openxmlformats.org/officeDocument/2006/relationships/hyperlink" Target="https://drive.google.com/drive/u/0/folders/1dgL2-PxdCMCPHfFr7qXSF7xuckHTMU1b" TargetMode="External"/><Relationship Id="rId4" Type="http://schemas.openxmlformats.org/officeDocument/2006/relationships/hyperlink" Target="https://docs.google.com/spreadsheets/d/161kpp0wDPmdBOEyJsU5noD1DJtCQ2ZQ3IBLRje_FHlg/edit#gid=1357437164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u/0/folders/1GS5XrX7deALwT8E5lFiATyVIIOKWRlyZ" TargetMode="External"/><Relationship Id="rId2" Type="http://schemas.openxmlformats.org/officeDocument/2006/relationships/hyperlink" Target="https://drive.google.com/drive/u/0/folders/1Lsu4KoVokSY_3r2et8EhBQxysI6QKToW" TargetMode="External"/><Relationship Id="rId1" Type="http://schemas.openxmlformats.org/officeDocument/2006/relationships/hyperlink" Target="https://dentelia.fr/informations-pour-mise-en-ligne-formation-interne-collective-sur-le-catalogue-dentelia/" TargetMode="External"/><Relationship Id="rId5" Type="http://schemas.openxmlformats.org/officeDocument/2006/relationships/hyperlink" Target="https://drive.google.com/drive/u/0/folders/1dgL2-PxdCMCPHfFr7qXSF7xuckHTMU1b" TargetMode="External"/><Relationship Id="rId4" Type="http://schemas.openxmlformats.org/officeDocument/2006/relationships/hyperlink" Target="https://docs.google.com/spreadsheets/d/161kpp0wDPmdBOEyJsU5noD1DJtCQ2ZQ3IBLRje_FHlg/edit#gid=135743716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4DB215-1A95-42B1-9267-C78A8C34443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EA6344D-B3A4-4EC3-975F-16D471061C97}">
      <dgm:prSet phldrT="[Texte]" custT="1"/>
      <dgm:spPr>
        <a:solidFill>
          <a:srgbClr val="FEE27A"/>
        </a:solidFill>
        <a:ln>
          <a:solidFill>
            <a:schemeClr val="tx1"/>
          </a:solidFill>
        </a:ln>
      </dgm:spPr>
      <dgm:t>
        <a:bodyPr/>
        <a:lstStyle/>
        <a:p>
          <a:pPr algn="ctr">
            <a:lnSpc>
              <a:spcPct val="90000"/>
            </a:lnSpc>
            <a:spcAft>
              <a:spcPts val="0"/>
            </a:spcAft>
          </a:pPr>
          <a:r>
            <a:rPr lang="fr-FR" sz="1200" b="1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Ingénierie pédagogique</a:t>
          </a:r>
        </a:p>
        <a:p>
          <a:pPr algn="ctr">
            <a:lnSpc>
              <a:spcPct val="90000"/>
            </a:lnSpc>
            <a:spcAft>
              <a:spcPts val="0"/>
            </a:spcAft>
          </a:pPr>
          <a:r>
            <a:rPr lang="fr-FR" sz="12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Le formateur créé / détermine :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un parcours de formation 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un programme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une évaluation en lien avec la formation 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un support 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un lieu</a:t>
          </a:r>
        </a:p>
      </dgm:t>
    </dgm:pt>
    <dgm:pt modelId="{1EDBC238-669E-4261-A691-24C5FDD4404F}" type="parTrans" cxnId="{0A4B1FD4-39D4-4414-B796-C3C3E279C024}">
      <dgm:prSet/>
      <dgm:spPr/>
      <dgm:t>
        <a:bodyPr/>
        <a:lstStyle/>
        <a:p>
          <a:endParaRPr lang="fr-FR"/>
        </a:p>
      </dgm:t>
    </dgm:pt>
    <dgm:pt modelId="{22298087-F256-4C08-BDA2-97DDC6A53220}" type="sibTrans" cxnId="{0A4B1FD4-39D4-4414-B796-C3C3E279C024}">
      <dgm:prSet/>
      <dgm:spPr>
        <a:solidFill>
          <a:srgbClr val="6A6A6A"/>
        </a:solidFill>
      </dgm:spPr>
      <dgm:t>
        <a:bodyPr/>
        <a:lstStyle/>
        <a:p>
          <a:endParaRPr lang="fr-FR"/>
        </a:p>
      </dgm:t>
    </dgm:pt>
    <dgm:pt modelId="{6397F418-B1E4-4966-B637-F206C6742DD1}">
      <dgm:prSet phldrT="[Texte]" custT="1"/>
      <dgm:spPr>
        <a:solidFill>
          <a:srgbClr val="FEE27A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fr-FR" sz="1200" u="sng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ctr"/>
          <a:r>
            <a:rPr lang="fr-FR" sz="1200" b="1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Remplissage du formulaire pour diffusion sur le catalogue</a:t>
          </a:r>
        </a:p>
        <a:p>
          <a:pPr algn="ctr"/>
          <a:r>
            <a:rPr lang="fr-FR" sz="1200" b="0" i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15 jours avant minimum</a:t>
          </a:r>
        </a:p>
        <a:p>
          <a:pPr algn="ctr"/>
          <a:r>
            <a:rPr lang="fr-FR" sz="12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pPr algn="l"/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Informer Carole DELSAUT de la formation à mettre en œuvre en remplissant le formulaire suivant :    </a:t>
          </a:r>
          <a:r>
            <a:rPr lang="fr-F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1"/>
            </a:rPr>
            <a:t>Cliquez ici</a:t>
          </a:r>
          <a:endParaRPr lang="fr-FR" sz="12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7C6B309-6F85-4721-8B40-BEFE44D1385D}" type="parTrans" cxnId="{DD0AB6F4-7A69-403C-A108-8149BD0CBC23}">
      <dgm:prSet/>
      <dgm:spPr/>
      <dgm:t>
        <a:bodyPr/>
        <a:lstStyle/>
        <a:p>
          <a:endParaRPr lang="fr-FR"/>
        </a:p>
      </dgm:t>
    </dgm:pt>
    <dgm:pt modelId="{6F33667B-7711-4233-98A5-EC331C254A6C}" type="sibTrans" cxnId="{DD0AB6F4-7A69-403C-A108-8149BD0CBC23}">
      <dgm:prSet/>
      <dgm:spPr>
        <a:solidFill>
          <a:srgbClr val="6A6A6A"/>
        </a:solidFill>
      </dgm:spPr>
      <dgm:t>
        <a:bodyPr/>
        <a:lstStyle/>
        <a:p>
          <a:endParaRPr lang="fr-FR"/>
        </a:p>
      </dgm:t>
    </dgm:pt>
    <dgm:pt modelId="{0D72DDFB-B0BC-42EB-BA10-29625BD2EF97}">
      <dgm:prSet phldrT="[Texte]" custT="1"/>
      <dgm:spPr>
        <a:solidFill>
          <a:srgbClr val="FEE27A"/>
        </a:solidFill>
        <a:ln>
          <a:solidFill>
            <a:schemeClr val="tx1"/>
          </a:solidFill>
        </a:ln>
      </dgm:spPr>
      <dgm:t>
        <a:bodyPr/>
        <a:lstStyle/>
        <a:p>
          <a:pPr algn="ctr">
            <a:spcAft>
              <a:spcPts val="0"/>
            </a:spcAft>
          </a:pPr>
          <a:endParaRPr lang="fr-FR" sz="1200" b="1" u="none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ctr">
            <a:spcAft>
              <a:spcPts val="0"/>
            </a:spcAft>
          </a:pPr>
          <a:r>
            <a:rPr lang="fr-FR" sz="1200" b="1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Communication et convocation</a:t>
          </a:r>
        </a:p>
        <a:p>
          <a:pPr algn="ctr">
            <a:spcAft>
              <a:spcPts val="0"/>
            </a:spcAft>
          </a:pPr>
          <a:endParaRPr lang="fr-FR" sz="1200" u="sng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l"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Mise en ligne des formations sur le catalogue </a:t>
          </a:r>
        </a:p>
        <a:p>
          <a:pPr algn="l"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Communication de la formation aux managers pour l’inscription des salariés (via le catalogue) </a:t>
          </a:r>
        </a:p>
        <a:p>
          <a:pPr algn="l"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Envoi de la liste des participants au(x) formateur(s) et manager(s), par mail, quelques jours avant la formation </a:t>
          </a:r>
        </a:p>
        <a:p>
          <a:pPr algn="l"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Envoi des convocations aux stagiaires inscrits</a:t>
          </a:r>
        </a:p>
      </dgm:t>
    </dgm:pt>
    <dgm:pt modelId="{13C3D17B-06A5-4815-8777-8D59B6A77157}" type="parTrans" cxnId="{01FB6EA5-C7D3-4036-A2D2-39C823E83BBF}">
      <dgm:prSet/>
      <dgm:spPr/>
      <dgm:t>
        <a:bodyPr/>
        <a:lstStyle/>
        <a:p>
          <a:endParaRPr lang="fr-FR"/>
        </a:p>
      </dgm:t>
    </dgm:pt>
    <dgm:pt modelId="{83A6587D-0E85-48B2-AE23-50B2777E2689}" type="sibTrans" cxnId="{01FB6EA5-C7D3-4036-A2D2-39C823E83BBF}">
      <dgm:prSet/>
      <dgm:spPr>
        <a:solidFill>
          <a:srgbClr val="6A6A6A"/>
        </a:solidFill>
      </dgm:spPr>
      <dgm:t>
        <a:bodyPr/>
        <a:lstStyle/>
        <a:p>
          <a:endParaRPr lang="fr-FR"/>
        </a:p>
      </dgm:t>
    </dgm:pt>
    <dgm:pt modelId="{64EF8427-F122-4EFE-B9A8-329F51EFC1D2}">
      <dgm:prSet phldrT="[Texte]" custT="1"/>
      <dgm:spPr>
        <a:solidFill>
          <a:srgbClr val="FEE27A"/>
        </a:solidFill>
        <a:ln>
          <a:solidFill>
            <a:schemeClr val="tx1"/>
          </a:solidFill>
        </a:ln>
      </dgm:spPr>
      <dgm:t>
        <a:bodyPr/>
        <a:lstStyle/>
        <a:p>
          <a:pPr algn="ctr">
            <a:spcAft>
              <a:spcPts val="0"/>
            </a:spcAft>
          </a:pPr>
          <a:r>
            <a:rPr lang="fr-FR" sz="1200" b="1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Organisation de la formation</a:t>
          </a:r>
        </a:p>
        <a:p>
          <a:pPr algn="ctr">
            <a:spcAft>
              <a:spcPts val="0"/>
            </a:spcAft>
          </a:pPr>
          <a:endParaRPr lang="fr-FR" sz="1200" u="sng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l"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Impression des documents administratifs </a:t>
          </a:r>
        </a:p>
        <a:p>
          <a:pPr algn="l"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(évaluations et feuilles d’émargement). Retrouvez les documents </a:t>
          </a:r>
          <a:r>
            <a:rPr lang="fr-F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2"/>
            </a:rPr>
            <a:t>ici </a:t>
          </a:r>
          <a:endParaRPr lang="fr-FR" sz="12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l"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Une procédure de ce processus est disponible: </a:t>
          </a:r>
          <a:r>
            <a:rPr lang="fr-FR" sz="1200" dirty="0">
              <a:solidFill>
                <a:schemeClr val="tx1"/>
              </a:solidFill>
              <a:hlinkClick xmlns:r="http://schemas.openxmlformats.org/officeDocument/2006/relationships" r:id="rId3"/>
            </a:rPr>
            <a:t>Cliquez ici</a:t>
          </a:r>
          <a:endParaRPr lang="fr-FR" sz="1200" dirty="0">
            <a:solidFill>
              <a:schemeClr val="tx1"/>
            </a:solidFill>
          </a:endParaRPr>
        </a:p>
        <a:p>
          <a:pPr algn="l">
            <a:spcAft>
              <a:spcPts val="0"/>
            </a:spcAft>
          </a:pPr>
          <a:endParaRPr lang="fr-FR" sz="1200" dirty="0">
            <a:solidFill>
              <a:schemeClr val="tx1"/>
            </a:solidFill>
          </a:endParaRPr>
        </a:p>
        <a:p>
          <a:pPr algn="l"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Logistique : salle à organiser, petit déjeuner, déjeuner, </a:t>
          </a:r>
        </a:p>
        <a:p>
          <a:pPr algn="l">
            <a:spcAft>
              <a:spcPts val="0"/>
            </a:spcAft>
          </a:pPr>
          <a:endParaRPr lang="fr-FR" sz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l"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Prévenir les intervenants supplémentaires dans le cas échéant.</a:t>
          </a:r>
        </a:p>
      </dgm:t>
    </dgm:pt>
    <dgm:pt modelId="{0F3653A4-DF76-4DED-A6DB-1CD29E8DFA5F}" type="parTrans" cxnId="{0B1E61C6-4B7D-4F08-A077-2A6762024115}">
      <dgm:prSet/>
      <dgm:spPr/>
      <dgm:t>
        <a:bodyPr/>
        <a:lstStyle/>
        <a:p>
          <a:endParaRPr lang="fr-FR"/>
        </a:p>
      </dgm:t>
    </dgm:pt>
    <dgm:pt modelId="{4392C624-1960-4240-96E8-99CDE4F2E466}" type="sibTrans" cxnId="{0B1E61C6-4B7D-4F08-A077-2A6762024115}">
      <dgm:prSet/>
      <dgm:spPr>
        <a:solidFill>
          <a:srgbClr val="6A6A6A"/>
        </a:solidFill>
      </dgm:spPr>
      <dgm:t>
        <a:bodyPr/>
        <a:lstStyle/>
        <a:p>
          <a:endParaRPr lang="fr-FR"/>
        </a:p>
      </dgm:t>
    </dgm:pt>
    <dgm:pt modelId="{34E7ED3C-8796-4092-87BD-2EC376CCFEE9}">
      <dgm:prSet phldrT="[Texte]" custT="1"/>
      <dgm:spPr>
        <a:solidFill>
          <a:srgbClr val="FED130"/>
        </a:solidFill>
        <a:ln>
          <a:solidFill>
            <a:schemeClr val="tx1"/>
          </a:solidFill>
        </a:ln>
      </dgm:spPr>
      <dgm:t>
        <a:bodyPr/>
        <a:lstStyle/>
        <a:p>
          <a:pPr algn="ctr">
            <a:spcAft>
              <a:spcPts val="0"/>
            </a:spcAft>
          </a:pPr>
          <a:endParaRPr lang="fr-FR" sz="1200" b="1" u="none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ctr">
            <a:spcAft>
              <a:spcPts val="0"/>
            </a:spcAft>
          </a:pPr>
          <a:r>
            <a:rPr lang="fr-FR" sz="1200" b="1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Réalisation de la formation et documents associés</a:t>
          </a:r>
          <a:endParaRPr lang="fr-FR" sz="1200" u="sng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ctr">
            <a:spcAft>
              <a:spcPts val="0"/>
            </a:spcAft>
          </a:pPr>
          <a:r>
            <a:rPr lang="fr-FR" sz="12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Jour J</a:t>
          </a:r>
        </a:p>
        <a:p>
          <a:pPr algn="ctr">
            <a:spcAft>
              <a:spcPts val="0"/>
            </a:spcAft>
          </a:pPr>
          <a:endParaRPr lang="fr-FR" sz="1200" u="sng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l">
            <a:spcAft>
              <a:spcPts val="0"/>
            </a:spcAft>
          </a:pPr>
          <a:r>
            <a:rPr lang="fr-FR" sz="1200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Réalisation de la formation  </a:t>
          </a:r>
        </a:p>
        <a:p>
          <a:pPr algn="l">
            <a:spcAft>
              <a:spcPts val="0"/>
            </a:spcAft>
          </a:pPr>
          <a:r>
            <a:rPr lang="fr-FR" sz="1200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Signature de la feuille d’émargement </a:t>
          </a:r>
        </a:p>
        <a:p>
          <a:pPr algn="l">
            <a:spcAft>
              <a:spcPts val="0"/>
            </a:spcAft>
          </a:pPr>
          <a:r>
            <a:rPr lang="fr-FR" sz="1200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Fiche évaluation (satisfaction et acquis) à faire compléter et à récupérer</a:t>
          </a:r>
        </a:p>
      </dgm:t>
    </dgm:pt>
    <dgm:pt modelId="{2232EA9D-60A9-4E1A-917C-D66F7B6E7F54}" type="parTrans" cxnId="{D2387457-F1CC-4ED9-8852-5808E5726CA6}">
      <dgm:prSet/>
      <dgm:spPr/>
      <dgm:t>
        <a:bodyPr/>
        <a:lstStyle/>
        <a:p>
          <a:endParaRPr lang="fr-FR"/>
        </a:p>
      </dgm:t>
    </dgm:pt>
    <dgm:pt modelId="{65B4D337-E338-4C31-A707-199F05526E0C}" type="sibTrans" cxnId="{D2387457-F1CC-4ED9-8852-5808E5726CA6}">
      <dgm:prSet/>
      <dgm:spPr>
        <a:solidFill>
          <a:srgbClr val="6A6A6A"/>
        </a:solidFill>
      </dgm:spPr>
      <dgm:t>
        <a:bodyPr/>
        <a:lstStyle/>
        <a:p>
          <a:endParaRPr lang="fr-FR"/>
        </a:p>
      </dgm:t>
    </dgm:pt>
    <dgm:pt modelId="{4B29AFAB-C2F2-4D76-A21B-85F6C53328CE}">
      <dgm:prSet custT="1"/>
      <dgm:spPr>
        <a:solidFill>
          <a:srgbClr val="E6E6E6"/>
        </a:solidFill>
        <a:ln>
          <a:solidFill>
            <a:schemeClr val="tx1"/>
          </a:solidFill>
        </a:ln>
      </dgm:spPr>
      <dgm:t>
        <a:bodyPr/>
        <a:lstStyle/>
        <a:p>
          <a:pPr algn="ctr">
            <a:spcAft>
              <a:spcPts val="0"/>
            </a:spcAft>
          </a:pPr>
          <a:r>
            <a:rPr lang="fr-FR" sz="1200" b="1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Envoi des documents post-formation</a:t>
          </a:r>
          <a:br>
            <a:rPr lang="fr-FR" sz="1200" b="1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</a:br>
          <a:endParaRPr lang="fr-FR" sz="1200" b="1" u="none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l"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Compléter le fichier Excel sur le Drive (sur l’onglet du mois de réalisation) :  </a:t>
          </a:r>
          <a:r>
            <a:rPr lang="fr-F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4"/>
            </a:rPr>
            <a:t>Cliquez ici </a:t>
          </a:r>
          <a:endParaRPr lang="fr-FR" sz="12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l">
            <a:spcAft>
              <a:spcPts val="0"/>
            </a:spcAft>
          </a:pPr>
          <a:endParaRPr lang="fr-FR" sz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l"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Joindre les documents : </a:t>
          </a:r>
          <a:r>
            <a:rPr lang="fr-FR" sz="1200" dirty="0">
              <a:solidFill>
                <a:schemeClr val="tx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ici</a:t>
          </a:r>
          <a:endParaRPr lang="fr-FR" sz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6BBAF63-63ED-4E62-88A3-F0617DA4E9D1}" type="parTrans" cxnId="{3719D22B-89C2-4CD1-8461-1B575A18508C}">
      <dgm:prSet/>
      <dgm:spPr/>
      <dgm:t>
        <a:bodyPr/>
        <a:lstStyle/>
        <a:p>
          <a:endParaRPr lang="fr-FR"/>
        </a:p>
      </dgm:t>
    </dgm:pt>
    <dgm:pt modelId="{2BA1B4F5-8CB6-4937-8573-DA8327D78BB3}" type="sibTrans" cxnId="{3719D22B-89C2-4CD1-8461-1B575A18508C}">
      <dgm:prSet/>
      <dgm:spPr/>
      <dgm:t>
        <a:bodyPr/>
        <a:lstStyle/>
        <a:p>
          <a:endParaRPr lang="fr-FR"/>
        </a:p>
      </dgm:t>
    </dgm:pt>
    <dgm:pt modelId="{558AB17C-E258-4A86-82EB-C4D05B424449}" type="pres">
      <dgm:prSet presAssocID="{814DB215-1A95-42B1-9267-C78A8C344436}" presName="diagram" presStyleCnt="0">
        <dgm:presLayoutVars>
          <dgm:dir/>
          <dgm:resizeHandles val="exact"/>
        </dgm:presLayoutVars>
      </dgm:prSet>
      <dgm:spPr/>
    </dgm:pt>
    <dgm:pt modelId="{CAE1732A-A20D-4115-A69F-6DC9C75DDCE2}" type="pres">
      <dgm:prSet presAssocID="{DEA6344D-B3A4-4EC3-975F-16D471061C97}" presName="node" presStyleLbl="node1" presStyleIdx="0" presStyleCnt="6" custScaleX="112851" custScaleY="115311" custLinFactNeighborX="-10108" custLinFactNeighborY="-179">
        <dgm:presLayoutVars>
          <dgm:bulletEnabled val="1"/>
        </dgm:presLayoutVars>
      </dgm:prSet>
      <dgm:spPr/>
    </dgm:pt>
    <dgm:pt modelId="{B2FE21FC-7BAA-4A13-97F9-D83A3585A15F}" type="pres">
      <dgm:prSet presAssocID="{22298087-F256-4C08-BDA2-97DDC6A53220}" presName="sibTrans" presStyleLbl="sibTrans2D1" presStyleIdx="0" presStyleCnt="5" custLinFactNeighborX="14668" custLinFactNeighborY="0"/>
      <dgm:spPr/>
    </dgm:pt>
    <dgm:pt modelId="{0C0F4044-F9FE-471B-A0B8-229D4BD3FAD6}" type="pres">
      <dgm:prSet presAssocID="{22298087-F256-4C08-BDA2-97DDC6A53220}" presName="connectorText" presStyleLbl="sibTrans2D1" presStyleIdx="0" presStyleCnt="5"/>
      <dgm:spPr/>
    </dgm:pt>
    <dgm:pt modelId="{0F1817E8-9E7C-49BF-A2C8-A1283D086845}" type="pres">
      <dgm:prSet presAssocID="{6397F418-B1E4-4966-B637-F206C6742DD1}" presName="node" presStyleLbl="node1" presStyleIdx="1" presStyleCnt="6" custScaleX="101605" custScaleY="125371" custLinFactNeighborX="-4814" custLinFactNeighborY="-3151">
        <dgm:presLayoutVars>
          <dgm:bulletEnabled val="1"/>
        </dgm:presLayoutVars>
      </dgm:prSet>
      <dgm:spPr/>
    </dgm:pt>
    <dgm:pt modelId="{B4375674-34CE-4CED-9058-7B976ED4287E}" type="pres">
      <dgm:prSet presAssocID="{6F33667B-7711-4233-98A5-EC331C254A6C}" presName="sibTrans" presStyleLbl="sibTrans2D1" presStyleIdx="1" presStyleCnt="5"/>
      <dgm:spPr/>
    </dgm:pt>
    <dgm:pt modelId="{1E518DC8-55F6-473B-88AE-A5231BB3EF42}" type="pres">
      <dgm:prSet presAssocID="{6F33667B-7711-4233-98A5-EC331C254A6C}" presName="connectorText" presStyleLbl="sibTrans2D1" presStyleIdx="1" presStyleCnt="5"/>
      <dgm:spPr/>
    </dgm:pt>
    <dgm:pt modelId="{97237142-6EE8-4099-B033-0ECFB3B3E292}" type="pres">
      <dgm:prSet presAssocID="{0D72DDFB-B0BC-42EB-BA10-29625BD2EF97}" presName="node" presStyleLbl="node1" presStyleIdx="2" presStyleCnt="6" custScaleX="127324" custScaleY="132544">
        <dgm:presLayoutVars>
          <dgm:bulletEnabled val="1"/>
        </dgm:presLayoutVars>
      </dgm:prSet>
      <dgm:spPr/>
    </dgm:pt>
    <dgm:pt modelId="{5364ADE1-EAA2-4868-8693-03336BC2E015}" type="pres">
      <dgm:prSet presAssocID="{83A6587D-0E85-48B2-AE23-50B2777E2689}" presName="sibTrans" presStyleLbl="sibTrans2D1" presStyleIdx="2" presStyleCnt="5" custAng="20886792" custScaleX="136837" custLinFactNeighborX="31831" custLinFactNeighborY="4639"/>
      <dgm:spPr/>
    </dgm:pt>
    <dgm:pt modelId="{F8A9EBC4-0976-4F50-ACD6-FD50B6256E60}" type="pres">
      <dgm:prSet presAssocID="{83A6587D-0E85-48B2-AE23-50B2777E2689}" presName="connectorText" presStyleLbl="sibTrans2D1" presStyleIdx="2" presStyleCnt="5"/>
      <dgm:spPr/>
    </dgm:pt>
    <dgm:pt modelId="{63AAB240-1738-4BCF-B556-1FAB23B0527C}" type="pres">
      <dgm:prSet presAssocID="{64EF8427-F122-4EFE-B9A8-329F51EFC1D2}" presName="node" presStyleLbl="node1" presStyleIdx="3" presStyleCnt="6" custScaleX="171999" custScaleY="145490" custLinFactNeighborX="-2229" custLinFactNeighborY="-7581">
        <dgm:presLayoutVars>
          <dgm:bulletEnabled val="1"/>
        </dgm:presLayoutVars>
      </dgm:prSet>
      <dgm:spPr/>
    </dgm:pt>
    <dgm:pt modelId="{B878BCE9-A6B0-4A56-B22F-CD6063106A4E}" type="pres">
      <dgm:prSet presAssocID="{4392C624-1960-4240-96E8-99CDE4F2E466}" presName="sibTrans" presStyleLbl="sibTrans2D1" presStyleIdx="3" presStyleCnt="5" custAng="21507863" custLinFactNeighborX="8865" custLinFactNeighborY="-61"/>
      <dgm:spPr/>
    </dgm:pt>
    <dgm:pt modelId="{27DB6F36-974C-4FF2-9F8F-79888C4EA845}" type="pres">
      <dgm:prSet presAssocID="{4392C624-1960-4240-96E8-99CDE4F2E466}" presName="connectorText" presStyleLbl="sibTrans2D1" presStyleIdx="3" presStyleCnt="5"/>
      <dgm:spPr/>
    </dgm:pt>
    <dgm:pt modelId="{884F3ECD-DBF8-4D43-9570-A76BD32CA8DB}" type="pres">
      <dgm:prSet presAssocID="{34E7ED3C-8796-4092-87BD-2EC376CCFEE9}" presName="node" presStyleLbl="node1" presStyleIdx="4" presStyleCnt="6" custScaleY="128345" custLinFactNeighborX="3510" custLinFactNeighborY="-15441">
        <dgm:presLayoutVars>
          <dgm:bulletEnabled val="1"/>
        </dgm:presLayoutVars>
      </dgm:prSet>
      <dgm:spPr/>
    </dgm:pt>
    <dgm:pt modelId="{AB6E4471-60BB-4945-A962-AB8E7D08A3B1}" type="pres">
      <dgm:prSet presAssocID="{65B4D337-E338-4C31-A707-199F05526E0C}" presName="sibTrans" presStyleLbl="sibTrans2D1" presStyleIdx="4" presStyleCnt="5"/>
      <dgm:spPr/>
    </dgm:pt>
    <dgm:pt modelId="{CF0FFCF8-50BF-49F3-AB91-BF4B928F8E43}" type="pres">
      <dgm:prSet presAssocID="{65B4D337-E338-4C31-A707-199F05526E0C}" presName="connectorText" presStyleLbl="sibTrans2D1" presStyleIdx="4" presStyleCnt="5"/>
      <dgm:spPr/>
    </dgm:pt>
    <dgm:pt modelId="{4A627B7F-4519-4D88-A973-B31011310517}" type="pres">
      <dgm:prSet presAssocID="{4B29AFAB-C2F2-4D76-A21B-85F6C53328CE}" presName="node" presStyleLbl="node1" presStyleIdx="5" presStyleCnt="6" custScaleX="106983" custScaleY="104330" custLinFactNeighborX="6265" custLinFactNeighborY="-17606">
        <dgm:presLayoutVars>
          <dgm:bulletEnabled val="1"/>
        </dgm:presLayoutVars>
      </dgm:prSet>
      <dgm:spPr/>
    </dgm:pt>
  </dgm:ptLst>
  <dgm:cxnLst>
    <dgm:cxn modelId="{C5DD2F0B-F9C1-46B6-9F1C-9130D7A815A7}" type="presOf" srcId="{83A6587D-0E85-48B2-AE23-50B2777E2689}" destId="{F8A9EBC4-0976-4F50-ACD6-FD50B6256E60}" srcOrd="1" destOrd="0" presId="urn:microsoft.com/office/officeart/2005/8/layout/process5"/>
    <dgm:cxn modelId="{3719D22B-89C2-4CD1-8461-1B575A18508C}" srcId="{814DB215-1A95-42B1-9267-C78A8C344436}" destId="{4B29AFAB-C2F2-4D76-A21B-85F6C53328CE}" srcOrd="5" destOrd="0" parTransId="{A6BBAF63-63ED-4E62-88A3-F0617DA4E9D1}" sibTransId="{2BA1B4F5-8CB6-4937-8573-DA8327D78BB3}"/>
    <dgm:cxn modelId="{A0415C3C-8823-4B17-9E7E-83440D085C70}" type="presOf" srcId="{6397F418-B1E4-4966-B637-F206C6742DD1}" destId="{0F1817E8-9E7C-49BF-A2C8-A1283D086845}" srcOrd="0" destOrd="0" presId="urn:microsoft.com/office/officeart/2005/8/layout/process5"/>
    <dgm:cxn modelId="{5082273E-8A4D-4683-B8B7-DF792062E04B}" type="presOf" srcId="{0D72DDFB-B0BC-42EB-BA10-29625BD2EF97}" destId="{97237142-6EE8-4099-B033-0ECFB3B3E292}" srcOrd="0" destOrd="0" presId="urn:microsoft.com/office/officeart/2005/8/layout/process5"/>
    <dgm:cxn modelId="{4F444160-5F87-4BCD-9104-B1F94DFFCEDC}" type="presOf" srcId="{DEA6344D-B3A4-4EC3-975F-16D471061C97}" destId="{CAE1732A-A20D-4115-A69F-6DC9C75DDCE2}" srcOrd="0" destOrd="0" presId="urn:microsoft.com/office/officeart/2005/8/layout/process5"/>
    <dgm:cxn modelId="{3B8AC145-6FFD-4BA3-8E30-4514875D94BC}" type="presOf" srcId="{4B29AFAB-C2F2-4D76-A21B-85F6C53328CE}" destId="{4A627B7F-4519-4D88-A973-B31011310517}" srcOrd="0" destOrd="0" presId="urn:microsoft.com/office/officeart/2005/8/layout/process5"/>
    <dgm:cxn modelId="{E48B5167-21FB-408F-BAB9-1F716B2D468B}" type="presOf" srcId="{6F33667B-7711-4233-98A5-EC331C254A6C}" destId="{B4375674-34CE-4CED-9058-7B976ED4287E}" srcOrd="0" destOrd="0" presId="urn:microsoft.com/office/officeart/2005/8/layout/process5"/>
    <dgm:cxn modelId="{87315369-EEC9-4B0F-A5AE-204C0724F614}" type="presOf" srcId="{34E7ED3C-8796-4092-87BD-2EC376CCFEE9}" destId="{884F3ECD-DBF8-4D43-9570-A76BD32CA8DB}" srcOrd="0" destOrd="0" presId="urn:microsoft.com/office/officeart/2005/8/layout/process5"/>
    <dgm:cxn modelId="{30804976-633E-4572-91D9-ABAF2B2812BB}" type="presOf" srcId="{814DB215-1A95-42B1-9267-C78A8C344436}" destId="{558AB17C-E258-4A86-82EB-C4D05B424449}" srcOrd="0" destOrd="0" presId="urn:microsoft.com/office/officeart/2005/8/layout/process5"/>
    <dgm:cxn modelId="{D2387457-F1CC-4ED9-8852-5808E5726CA6}" srcId="{814DB215-1A95-42B1-9267-C78A8C344436}" destId="{34E7ED3C-8796-4092-87BD-2EC376CCFEE9}" srcOrd="4" destOrd="0" parTransId="{2232EA9D-60A9-4E1A-917C-D66F7B6E7F54}" sibTransId="{65B4D337-E338-4C31-A707-199F05526E0C}"/>
    <dgm:cxn modelId="{319D8A5A-1106-484F-BBA8-2067A78122F4}" type="presOf" srcId="{64EF8427-F122-4EFE-B9A8-329F51EFC1D2}" destId="{63AAB240-1738-4BCF-B556-1FAB23B0527C}" srcOrd="0" destOrd="0" presId="urn:microsoft.com/office/officeart/2005/8/layout/process5"/>
    <dgm:cxn modelId="{01FB6EA5-C7D3-4036-A2D2-39C823E83BBF}" srcId="{814DB215-1A95-42B1-9267-C78A8C344436}" destId="{0D72DDFB-B0BC-42EB-BA10-29625BD2EF97}" srcOrd="2" destOrd="0" parTransId="{13C3D17B-06A5-4815-8777-8D59B6A77157}" sibTransId="{83A6587D-0E85-48B2-AE23-50B2777E2689}"/>
    <dgm:cxn modelId="{7E62C6BB-0437-420B-A630-D4B95A702240}" type="presOf" srcId="{4392C624-1960-4240-96E8-99CDE4F2E466}" destId="{27DB6F36-974C-4FF2-9F8F-79888C4EA845}" srcOrd="1" destOrd="0" presId="urn:microsoft.com/office/officeart/2005/8/layout/process5"/>
    <dgm:cxn modelId="{B9B2A9C5-E759-4E7B-AB31-50754921A7A4}" type="presOf" srcId="{22298087-F256-4C08-BDA2-97DDC6A53220}" destId="{0C0F4044-F9FE-471B-A0B8-229D4BD3FAD6}" srcOrd="1" destOrd="0" presId="urn:microsoft.com/office/officeart/2005/8/layout/process5"/>
    <dgm:cxn modelId="{0B1E61C6-4B7D-4F08-A077-2A6762024115}" srcId="{814DB215-1A95-42B1-9267-C78A8C344436}" destId="{64EF8427-F122-4EFE-B9A8-329F51EFC1D2}" srcOrd="3" destOrd="0" parTransId="{0F3653A4-DF76-4DED-A6DB-1CD29E8DFA5F}" sibTransId="{4392C624-1960-4240-96E8-99CDE4F2E466}"/>
    <dgm:cxn modelId="{2BDA5ECF-9F04-46AB-95D6-F17BB8987F88}" type="presOf" srcId="{83A6587D-0E85-48B2-AE23-50B2777E2689}" destId="{5364ADE1-EAA2-4868-8693-03336BC2E015}" srcOrd="0" destOrd="0" presId="urn:microsoft.com/office/officeart/2005/8/layout/process5"/>
    <dgm:cxn modelId="{63C832D1-040D-4547-A5A6-6E05019858E5}" type="presOf" srcId="{65B4D337-E338-4C31-A707-199F05526E0C}" destId="{CF0FFCF8-50BF-49F3-AB91-BF4B928F8E43}" srcOrd="1" destOrd="0" presId="urn:microsoft.com/office/officeart/2005/8/layout/process5"/>
    <dgm:cxn modelId="{0A4B1FD4-39D4-4414-B796-C3C3E279C024}" srcId="{814DB215-1A95-42B1-9267-C78A8C344436}" destId="{DEA6344D-B3A4-4EC3-975F-16D471061C97}" srcOrd="0" destOrd="0" parTransId="{1EDBC238-669E-4261-A691-24C5FDD4404F}" sibTransId="{22298087-F256-4C08-BDA2-97DDC6A53220}"/>
    <dgm:cxn modelId="{0BC8C0E5-70AE-4A62-86C3-FFDB59EB9112}" type="presOf" srcId="{6F33667B-7711-4233-98A5-EC331C254A6C}" destId="{1E518DC8-55F6-473B-88AE-A5231BB3EF42}" srcOrd="1" destOrd="0" presId="urn:microsoft.com/office/officeart/2005/8/layout/process5"/>
    <dgm:cxn modelId="{94C4E3ED-AABB-4A1E-ACC8-C48808E95570}" type="presOf" srcId="{22298087-F256-4C08-BDA2-97DDC6A53220}" destId="{B2FE21FC-7BAA-4A13-97F9-D83A3585A15F}" srcOrd="0" destOrd="0" presId="urn:microsoft.com/office/officeart/2005/8/layout/process5"/>
    <dgm:cxn modelId="{DD0AB6F4-7A69-403C-A108-8149BD0CBC23}" srcId="{814DB215-1A95-42B1-9267-C78A8C344436}" destId="{6397F418-B1E4-4966-B637-F206C6742DD1}" srcOrd="1" destOrd="0" parTransId="{07C6B309-6F85-4721-8B40-BEFE44D1385D}" sibTransId="{6F33667B-7711-4233-98A5-EC331C254A6C}"/>
    <dgm:cxn modelId="{674313F8-2B18-4F63-94FA-2164CDB6A440}" type="presOf" srcId="{4392C624-1960-4240-96E8-99CDE4F2E466}" destId="{B878BCE9-A6B0-4A56-B22F-CD6063106A4E}" srcOrd="0" destOrd="0" presId="urn:microsoft.com/office/officeart/2005/8/layout/process5"/>
    <dgm:cxn modelId="{3F7CC0FD-640D-4AFD-B8A1-5B3A574EAB68}" type="presOf" srcId="{65B4D337-E338-4C31-A707-199F05526E0C}" destId="{AB6E4471-60BB-4945-A962-AB8E7D08A3B1}" srcOrd="0" destOrd="0" presId="urn:microsoft.com/office/officeart/2005/8/layout/process5"/>
    <dgm:cxn modelId="{BF6DEEA9-F7D5-4B35-809A-421FBF0041E6}" type="presParOf" srcId="{558AB17C-E258-4A86-82EB-C4D05B424449}" destId="{CAE1732A-A20D-4115-A69F-6DC9C75DDCE2}" srcOrd="0" destOrd="0" presId="urn:microsoft.com/office/officeart/2005/8/layout/process5"/>
    <dgm:cxn modelId="{9C4FCC68-3DDD-4526-B492-0F5DE98CF9B6}" type="presParOf" srcId="{558AB17C-E258-4A86-82EB-C4D05B424449}" destId="{B2FE21FC-7BAA-4A13-97F9-D83A3585A15F}" srcOrd="1" destOrd="0" presId="urn:microsoft.com/office/officeart/2005/8/layout/process5"/>
    <dgm:cxn modelId="{005C3042-C21A-49AE-AE3E-6513CC62A676}" type="presParOf" srcId="{B2FE21FC-7BAA-4A13-97F9-D83A3585A15F}" destId="{0C0F4044-F9FE-471B-A0B8-229D4BD3FAD6}" srcOrd="0" destOrd="0" presId="urn:microsoft.com/office/officeart/2005/8/layout/process5"/>
    <dgm:cxn modelId="{88083132-CE9C-441B-8949-4DCC5B2C4FB2}" type="presParOf" srcId="{558AB17C-E258-4A86-82EB-C4D05B424449}" destId="{0F1817E8-9E7C-49BF-A2C8-A1283D086845}" srcOrd="2" destOrd="0" presId="urn:microsoft.com/office/officeart/2005/8/layout/process5"/>
    <dgm:cxn modelId="{07AE173C-10CD-4F62-AEBA-7060F1050B61}" type="presParOf" srcId="{558AB17C-E258-4A86-82EB-C4D05B424449}" destId="{B4375674-34CE-4CED-9058-7B976ED4287E}" srcOrd="3" destOrd="0" presId="urn:microsoft.com/office/officeart/2005/8/layout/process5"/>
    <dgm:cxn modelId="{56D8A6C3-BF69-4817-9087-066D78A565E5}" type="presParOf" srcId="{B4375674-34CE-4CED-9058-7B976ED4287E}" destId="{1E518DC8-55F6-473B-88AE-A5231BB3EF42}" srcOrd="0" destOrd="0" presId="urn:microsoft.com/office/officeart/2005/8/layout/process5"/>
    <dgm:cxn modelId="{2F01936E-A199-41B0-B018-C021D9E30E1A}" type="presParOf" srcId="{558AB17C-E258-4A86-82EB-C4D05B424449}" destId="{97237142-6EE8-4099-B033-0ECFB3B3E292}" srcOrd="4" destOrd="0" presId="urn:microsoft.com/office/officeart/2005/8/layout/process5"/>
    <dgm:cxn modelId="{4A7392B4-3903-41AE-B483-A91C8215F684}" type="presParOf" srcId="{558AB17C-E258-4A86-82EB-C4D05B424449}" destId="{5364ADE1-EAA2-4868-8693-03336BC2E015}" srcOrd="5" destOrd="0" presId="urn:microsoft.com/office/officeart/2005/8/layout/process5"/>
    <dgm:cxn modelId="{DB532703-89C2-4E19-B923-9B8FD0EACE1F}" type="presParOf" srcId="{5364ADE1-EAA2-4868-8693-03336BC2E015}" destId="{F8A9EBC4-0976-4F50-ACD6-FD50B6256E60}" srcOrd="0" destOrd="0" presId="urn:microsoft.com/office/officeart/2005/8/layout/process5"/>
    <dgm:cxn modelId="{C6010519-6DC0-4C24-9F7A-B0B25DB8CF0F}" type="presParOf" srcId="{558AB17C-E258-4A86-82EB-C4D05B424449}" destId="{63AAB240-1738-4BCF-B556-1FAB23B0527C}" srcOrd="6" destOrd="0" presId="urn:microsoft.com/office/officeart/2005/8/layout/process5"/>
    <dgm:cxn modelId="{5FEF794E-F8AA-435F-ABE8-F82D7414A336}" type="presParOf" srcId="{558AB17C-E258-4A86-82EB-C4D05B424449}" destId="{B878BCE9-A6B0-4A56-B22F-CD6063106A4E}" srcOrd="7" destOrd="0" presId="urn:microsoft.com/office/officeart/2005/8/layout/process5"/>
    <dgm:cxn modelId="{C50D8F02-235F-4419-8345-B3A2CC3EA215}" type="presParOf" srcId="{B878BCE9-A6B0-4A56-B22F-CD6063106A4E}" destId="{27DB6F36-974C-4FF2-9F8F-79888C4EA845}" srcOrd="0" destOrd="0" presId="urn:microsoft.com/office/officeart/2005/8/layout/process5"/>
    <dgm:cxn modelId="{E3EC56A5-F83D-451E-A438-3E625C8FB1B4}" type="presParOf" srcId="{558AB17C-E258-4A86-82EB-C4D05B424449}" destId="{884F3ECD-DBF8-4D43-9570-A76BD32CA8DB}" srcOrd="8" destOrd="0" presId="urn:microsoft.com/office/officeart/2005/8/layout/process5"/>
    <dgm:cxn modelId="{5459AA67-730B-42B8-85BB-2BBB5854D7B7}" type="presParOf" srcId="{558AB17C-E258-4A86-82EB-C4D05B424449}" destId="{AB6E4471-60BB-4945-A962-AB8E7D08A3B1}" srcOrd="9" destOrd="0" presId="urn:microsoft.com/office/officeart/2005/8/layout/process5"/>
    <dgm:cxn modelId="{5215A627-AC3F-4B60-B4AA-94C9F6863F63}" type="presParOf" srcId="{AB6E4471-60BB-4945-A962-AB8E7D08A3B1}" destId="{CF0FFCF8-50BF-49F3-AB91-BF4B928F8E43}" srcOrd="0" destOrd="0" presId="urn:microsoft.com/office/officeart/2005/8/layout/process5"/>
    <dgm:cxn modelId="{FCAF967A-C11C-4480-91B6-730872799C9F}" type="presParOf" srcId="{558AB17C-E258-4A86-82EB-C4D05B424449}" destId="{4A627B7F-4519-4D88-A973-B31011310517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1732A-A20D-4115-A69F-6DC9C75DDCE2}">
      <dsp:nvSpPr>
        <dsp:cNvPr id="0" name=""/>
        <dsp:cNvSpPr/>
      </dsp:nvSpPr>
      <dsp:spPr>
        <a:xfrm>
          <a:off x="670548" y="596811"/>
          <a:ext cx="2782122" cy="1705661"/>
        </a:xfrm>
        <a:prstGeom prst="roundRect">
          <a:avLst>
            <a:gd name="adj" fmla="val 10000"/>
          </a:avLst>
        </a:prstGeom>
        <a:solidFill>
          <a:srgbClr val="FEE27A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u="non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Ingénierie pédagogique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u="sng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Le formateur créé / détermine 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un parcours de formation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un programme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une évaluation en lien avec la formation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un support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un lieu</a:t>
          </a:r>
        </a:p>
      </dsp:txBody>
      <dsp:txXfrm>
        <a:off x="720505" y="646768"/>
        <a:ext cx="2682208" cy="1605747"/>
      </dsp:txXfrm>
    </dsp:sp>
    <dsp:sp modelId="{B2FE21FC-7BAA-4A13-97F9-D83A3585A15F}">
      <dsp:nvSpPr>
        <dsp:cNvPr id="0" name=""/>
        <dsp:cNvSpPr/>
      </dsp:nvSpPr>
      <dsp:spPr>
        <a:xfrm rot="21559810">
          <a:off x="3785124" y="1121348"/>
          <a:ext cx="591857" cy="611395"/>
        </a:xfrm>
        <a:prstGeom prst="rightArrow">
          <a:avLst>
            <a:gd name="adj1" fmla="val 60000"/>
            <a:gd name="adj2" fmla="val 50000"/>
          </a:avLst>
        </a:prstGeom>
        <a:solidFill>
          <a:srgbClr val="6A6A6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700" kern="1200"/>
        </a:p>
      </dsp:txBody>
      <dsp:txXfrm>
        <a:off x="3785130" y="1244665"/>
        <a:ext cx="414300" cy="366837"/>
      </dsp:txXfrm>
    </dsp:sp>
    <dsp:sp modelId="{0F1817E8-9E7C-49BF-A2C8-A1283D086845}">
      <dsp:nvSpPr>
        <dsp:cNvPr id="0" name=""/>
        <dsp:cNvSpPr/>
      </dsp:nvSpPr>
      <dsp:spPr>
        <a:xfrm>
          <a:off x="4569306" y="478447"/>
          <a:ext cx="2504874" cy="1854467"/>
        </a:xfrm>
        <a:prstGeom prst="roundRect">
          <a:avLst>
            <a:gd name="adj" fmla="val 10000"/>
          </a:avLst>
        </a:prstGeom>
        <a:solidFill>
          <a:srgbClr val="FEE27A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u="sng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u="non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Remplissage du formulaire pour diffusion sur le catalogue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1" u="sng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15 jours avant minimum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u="sng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Informer Carole DELSAUT de la formation à mettre en œuvre en remplissant le formulaire suivant :    </a:t>
          </a:r>
          <a:r>
            <a:rPr lang="fr-FR" sz="12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1"/>
            </a:rPr>
            <a:t>Cliquez ici</a:t>
          </a:r>
          <a:endParaRPr lang="fr-FR" sz="12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623621" y="532762"/>
        <a:ext cx="2396244" cy="1745837"/>
      </dsp:txXfrm>
    </dsp:sp>
    <dsp:sp modelId="{B4375674-34CE-4CED-9058-7B976ED4287E}">
      <dsp:nvSpPr>
        <dsp:cNvPr id="0" name=""/>
        <dsp:cNvSpPr/>
      </dsp:nvSpPr>
      <dsp:spPr>
        <a:xfrm rot="40803">
          <a:off x="7317216" y="1121209"/>
          <a:ext cx="585586" cy="611395"/>
        </a:xfrm>
        <a:prstGeom prst="rightArrow">
          <a:avLst>
            <a:gd name="adj1" fmla="val 60000"/>
            <a:gd name="adj2" fmla="val 50000"/>
          </a:avLst>
        </a:prstGeom>
        <a:solidFill>
          <a:srgbClr val="6A6A6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700" kern="1200"/>
        </a:p>
      </dsp:txBody>
      <dsp:txXfrm>
        <a:off x="7317222" y="1242445"/>
        <a:ext cx="409910" cy="366837"/>
      </dsp:txXfrm>
    </dsp:sp>
    <dsp:sp modelId="{97237142-6EE8-4099-B033-0ECFB3B3E292}">
      <dsp:nvSpPr>
        <dsp:cNvPr id="0" name=""/>
        <dsp:cNvSpPr/>
      </dsp:nvSpPr>
      <dsp:spPr>
        <a:xfrm>
          <a:off x="8178983" y="472005"/>
          <a:ext cx="3138926" cy="1960569"/>
        </a:xfrm>
        <a:prstGeom prst="roundRect">
          <a:avLst>
            <a:gd name="adj" fmla="val 10000"/>
          </a:avLst>
        </a:prstGeom>
        <a:solidFill>
          <a:srgbClr val="FEE27A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1200" b="1" u="none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u="non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Communication et convocation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1200" u="sng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Mise en ligne des formations sur le catalogue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Communication de la formation aux managers pour l’inscription des salariés (via le catalogue)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Envoi de la liste des participants au(x) formateur(s) et manager(s), par mail, quelques jours avant la formation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Envoi des convocations aux stagiaires inscrits</a:t>
          </a:r>
        </a:p>
      </dsp:txBody>
      <dsp:txXfrm>
        <a:off x="8236406" y="529428"/>
        <a:ext cx="3024080" cy="1845723"/>
      </dsp:txXfrm>
    </dsp:sp>
    <dsp:sp modelId="{5364ADE1-EAA2-4868-8693-03336BC2E015}">
      <dsp:nvSpPr>
        <dsp:cNvPr id="0" name=""/>
        <dsp:cNvSpPr/>
      </dsp:nvSpPr>
      <dsp:spPr>
        <a:xfrm rot="5387445">
          <a:off x="9285170" y="2579121"/>
          <a:ext cx="647242" cy="611395"/>
        </a:xfrm>
        <a:prstGeom prst="rightArrow">
          <a:avLst>
            <a:gd name="adj1" fmla="val 60000"/>
            <a:gd name="adj2" fmla="val 50000"/>
          </a:avLst>
        </a:prstGeom>
        <a:solidFill>
          <a:srgbClr val="6A6A6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400" kern="1200"/>
        </a:p>
      </dsp:txBody>
      <dsp:txXfrm rot="-5400000">
        <a:off x="9425037" y="2561199"/>
        <a:ext cx="366837" cy="463824"/>
      </dsp:txXfrm>
    </dsp:sp>
    <dsp:sp modelId="{63AAB240-1738-4BCF-B556-1FAB23B0527C}">
      <dsp:nvSpPr>
        <dsp:cNvPr id="0" name=""/>
        <dsp:cNvSpPr/>
      </dsp:nvSpPr>
      <dsp:spPr>
        <a:xfrm>
          <a:off x="7022656" y="3306559"/>
          <a:ext cx="4240301" cy="2152064"/>
        </a:xfrm>
        <a:prstGeom prst="roundRect">
          <a:avLst>
            <a:gd name="adj" fmla="val 10000"/>
          </a:avLst>
        </a:prstGeom>
        <a:solidFill>
          <a:srgbClr val="FEE27A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u="non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Organisation de la formation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1200" u="sng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Impression des documents administratifs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(évaluations et feuilles d’émargement). Retrouvez les documents </a:t>
          </a:r>
          <a:r>
            <a:rPr lang="fr-FR" sz="12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2"/>
            </a:rPr>
            <a:t>ici </a:t>
          </a:r>
          <a:endParaRPr lang="fr-FR" sz="12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Une procédure de ce processus est disponible: </a:t>
          </a:r>
          <a:r>
            <a:rPr lang="fr-FR" sz="1200" kern="1200" dirty="0">
              <a:solidFill>
                <a:schemeClr val="tx1"/>
              </a:solidFill>
              <a:hlinkClick xmlns:r="http://schemas.openxmlformats.org/officeDocument/2006/relationships" r:id="rId3"/>
            </a:rPr>
            <a:t>Cliquez ici</a:t>
          </a:r>
          <a:endParaRPr lang="fr-FR" sz="1200" kern="1200" dirty="0">
            <a:solidFill>
              <a:schemeClr val="tx1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1200" kern="1200" dirty="0">
            <a:solidFill>
              <a:schemeClr val="tx1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Logistique : salle à organiser, petit déjeuner, déjeuner,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12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Prévenir les intervenants supplémentaires dans le cas échéant.</a:t>
          </a:r>
        </a:p>
      </dsp:txBody>
      <dsp:txXfrm>
        <a:off x="7085688" y="3369591"/>
        <a:ext cx="4114237" cy="2026000"/>
      </dsp:txXfrm>
    </dsp:sp>
    <dsp:sp modelId="{B878BCE9-A6B0-4A56-B22F-CD6063106A4E}">
      <dsp:nvSpPr>
        <dsp:cNvPr id="0" name=""/>
        <dsp:cNvSpPr/>
      </dsp:nvSpPr>
      <dsp:spPr>
        <a:xfrm rot="10803060">
          <a:off x="6428791" y="4006448"/>
          <a:ext cx="447830" cy="611395"/>
        </a:xfrm>
        <a:prstGeom prst="rightArrow">
          <a:avLst>
            <a:gd name="adj1" fmla="val 60000"/>
            <a:gd name="adj2" fmla="val 50000"/>
          </a:avLst>
        </a:prstGeom>
        <a:solidFill>
          <a:srgbClr val="6A6A6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700" kern="1200"/>
        </a:p>
      </dsp:txBody>
      <dsp:txXfrm rot="10800000">
        <a:off x="6563140" y="4128787"/>
        <a:ext cx="313481" cy="366837"/>
      </dsp:txXfrm>
    </dsp:sp>
    <dsp:sp modelId="{884F3ECD-DBF8-4D43-9570-A76BD32CA8DB}">
      <dsp:nvSpPr>
        <dsp:cNvPr id="0" name=""/>
        <dsp:cNvSpPr/>
      </dsp:nvSpPr>
      <dsp:spPr>
        <a:xfrm>
          <a:off x="3712711" y="3317098"/>
          <a:ext cx="2465305" cy="1898458"/>
        </a:xfrm>
        <a:prstGeom prst="roundRect">
          <a:avLst>
            <a:gd name="adj" fmla="val 10000"/>
          </a:avLst>
        </a:prstGeom>
        <a:solidFill>
          <a:srgbClr val="FED130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1200" b="1" u="none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u="non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Réalisation de la formation et documents associés</a:t>
          </a:r>
          <a:endParaRPr lang="fr-FR" sz="1200" u="sng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u="sng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Jour J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1200" u="sng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u="non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Réalisation de la formation 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u="non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Signature de la feuille d’émargement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u="non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Fiche évaluation (satisfaction et acquis) à faire compléter et à récupérer</a:t>
          </a:r>
        </a:p>
      </dsp:txBody>
      <dsp:txXfrm>
        <a:off x="3768315" y="3372702"/>
        <a:ext cx="2354097" cy="1787250"/>
      </dsp:txXfrm>
    </dsp:sp>
    <dsp:sp modelId="{AB6E4471-60BB-4945-A962-AB8E7D08A3B1}">
      <dsp:nvSpPr>
        <dsp:cNvPr id="0" name=""/>
        <dsp:cNvSpPr/>
      </dsp:nvSpPr>
      <dsp:spPr>
        <a:xfrm rot="10831730">
          <a:off x="3024048" y="3945142"/>
          <a:ext cx="486668" cy="611395"/>
        </a:xfrm>
        <a:prstGeom prst="rightArrow">
          <a:avLst>
            <a:gd name="adj1" fmla="val 60000"/>
            <a:gd name="adj2" fmla="val 50000"/>
          </a:avLst>
        </a:prstGeom>
        <a:solidFill>
          <a:srgbClr val="6A6A6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700" kern="1200"/>
        </a:p>
      </dsp:txBody>
      <dsp:txXfrm rot="10800000">
        <a:off x="3170045" y="4068095"/>
        <a:ext cx="340668" cy="366837"/>
      </dsp:txXfrm>
    </dsp:sp>
    <dsp:sp modelId="{4A627B7F-4519-4D88-A973-B31011310517}">
      <dsp:nvSpPr>
        <dsp:cNvPr id="0" name=""/>
        <dsp:cNvSpPr/>
      </dsp:nvSpPr>
      <dsp:spPr>
        <a:xfrm>
          <a:off x="157050" y="3462687"/>
          <a:ext cx="2637458" cy="1543232"/>
        </a:xfrm>
        <a:prstGeom prst="roundRect">
          <a:avLst>
            <a:gd name="adj" fmla="val 10000"/>
          </a:avLst>
        </a:prstGeom>
        <a:solidFill>
          <a:srgbClr val="E6E6E6"/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u="non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Envoi des documents post-formation</a:t>
          </a:r>
          <a:br>
            <a:rPr lang="fr-FR" sz="1200" b="1" u="non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</a:br>
          <a:endParaRPr lang="fr-FR" sz="1200" b="1" u="none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Compléter le fichier Excel sur le Drive (sur l’onglet du mois de réalisation) :  </a:t>
          </a:r>
          <a:r>
            <a:rPr lang="fr-FR" sz="12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hlinkClick xmlns:r="http://schemas.openxmlformats.org/officeDocument/2006/relationships" r:id="rId4"/>
            </a:rPr>
            <a:t>Cliquez ici </a:t>
          </a:r>
          <a:endParaRPr lang="fr-FR" sz="12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12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° Joindre les documents : </a:t>
          </a:r>
          <a:r>
            <a:rPr lang="fr-FR" sz="1200" kern="1200" dirty="0">
              <a:solidFill>
                <a:schemeClr val="tx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ici</a:t>
          </a:r>
          <a:endParaRPr lang="fr-FR" sz="12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02250" y="3507887"/>
        <a:ext cx="2547058" cy="1452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108E8-D22C-45AE-AF9F-92D2C62CE6C8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D340E-A1AA-489D-96C5-9E03167745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633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432-5B2A-4502-8046-EA5C7968CC7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F840-0B1C-42A2-B3E1-B571F73B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310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432-5B2A-4502-8046-EA5C7968CC7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F840-0B1C-42A2-B3E1-B571F73B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57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432-5B2A-4502-8046-EA5C7968CC7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F840-0B1C-42A2-B3E1-B571F73B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51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432-5B2A-4502-8046-EA5C7968CC7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F840-0B1C-42A2-B3E1-B571F73B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01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432-5B2A-4502-8046-EA5C7968CC7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F840-0B1C-42A2-B3E1-B571F73B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36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432-5B2A-4502-8046-EA5C7968CC7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F840-0B1C-42A2-B3E1-B571F73B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432-5B2A-4502-8046-EA5C7968CC7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F840-0B1C-42A2-B3E1-B571F73B143A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4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432-5B2A-4502-8046-EA5C7968CC7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F840-0B1C-42A2-B3E1-B571F73B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88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432-5B2A-4502-8046-EA5C7968CC7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F840-0B1C-42A2-B3E1-B571F73B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94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432-5B2A-4502-8046-EA5C7968CC7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F840-0B1C-42A2-B3E1-B571F73B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82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A0D5432-5B2A-4502-8046-EA5C7968CC7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F840-0B1C-42A2-B3E1-B571F73B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67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A0D5432-5B2A-4502-8046-EA5C7968CC7A}" type="datetimeFigureOut">
              <a:rPr lang="fr-FR" smtClean="0"/>
              <a:t>24/05/2022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D8EF840-0B1C-42A2-B3E1-B571F73B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1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F6E26BBA-8F45-7D95-8D54-709B53E0F420}"/>
              </a:ext>
            </a:extLst>
          </p:cNvPr>
          <p:cNvSpPr/>
          <p:nvPr/>
        </p:nvSpPr>
        <p:spPr>
          <a:xfrm rot="16200000" flipH="1">
            <a:off x="7670680" y="2318226"/>
            <a:ext cx="6858000" cy="2184641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EB85DA4-18D9-A6BB-BB84-BD7F452D2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09" y="6058387"/>
            <a:ext cx="1113401" cy="699637"/>
          </a:xfrm>
          <a:prstGeom prst="rect">
            <a:avLst/>
          </a:prstGeom>
        </p:spPr>
      </p:pic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E9329804-71D1-A23A-B033-3C8858543BD6}"/>
              </a:ext>
            </a:extLst>
          </p:cNvPr>
          <p:cNvSpPr/>
          <p:nvPr/>
        </p:nvSpPr>
        <p:spPr>
          <a:xfrm>
            <a:off x="0" y="-18454"/>
            <a:ext cx="8282866" cy="637108"/>
          </a:xfrm>
          <a:prstGeom prst="homePlate">
            <a:avLst/>
          </a:prstGeom>
          <a:solidFill>
            <a:srgbClr val="FED130"/>
          </a:solidFill>
          <a:ln>
            <a:solidFill>
              <a:srgbClr val="FED1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: mise en œuvre d’une formation interne collective par le formateur interne </a:t>
            </a:r>
            <a:endParaRPr lang="fr-FR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1BF4BEEA-23C6-D66E-69E8-0CF0F477D357}"/>
              </a:ext>
            </a:extLst>
          </p:cNvPr>
          <p:cNvSpPr/>
          <p:nvPr/>
        </p:nvSpPr>
        <p:spPr>
          <a:xfrm flipH="1">
            <a:off x="7184207" y="4676643"/>
            <a:ext cx="5007793" cy="2199436"/>
          </a:xfrm>
          <a:prstGeom prst="rtTriangle">
            <a:avLst/>
          </a:prstGeom>
          <a:solidFill>
            <a:srgbClr val="FED130"/>
          </a:solidFill>
          <a:ln>
            <a:solidFill>
              <a:srgbClr val="FED1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5A9270C8-A135-F640-6CBD-4133A8F56B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5344146"/>
              </p:ext>
            </p:extLst>
          </p:nvPr>
        </p:nvGraphicFramePr>
        <p:xfrm>
          <a:off x="315373" y="698683"/>
          <a:ext cx="11320508" cy="6042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3496432-3D5B-38FE-C907-7862E264C4F2}"/>
              </a:ext>
            </a:extLst>
          </p:cNvPr>
          <p:cNvSpPr/>
          <p:nvPr/>
        </p:nvSpPr>
        <p:spPr>
          <a:xfrm>
            <a:off x="747527" y="872059"/>
            <a:ext cx="11166413" cy="177553"/>
          </a:xfrm>
          <a:prstGeom prst="rect">
            <a:avLst/>
          </a:prstGeom>
          <a:solidFill>
            <a:srgbClr val="FEE27A"/>
          </a:solidFill>
          <a:ln>
            <a:solidFill>
              <a:srgbClr val="FEE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340EF0-BCAB-3355-66C8-890ED0914589}"/>
              </a:ext>
            </a:extLst>
          </p:cNvPr>
          <p:cNvSpPr/>
          <p:nvPr/>
        </p:nvSpPr>
        <p:spPr>
          <a:xfrm rot="16200000">
            <a:off x="9214447" y="3460004"/>
            <a:ext cx="5363765" cy="180527"/>
          </a:xfrm>
          <a:prstGeom prst="rect">
            <a:avLst/>
          </a:prstGeom>
          <a:solidFill>
            <a:srgbClr val="FEE27A"/>
          </a:solidFill>
          <a:ln>
            <a:solidFill>
              <a:srgbClr val="FEE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53D238-395D-6FE1-B3CE-F7E9DF895E42}"/>
              </a:ext>
            </a:extLst>
          </p:cNvPr>
          <p:cNvSpPr/>
          <p:nvPr/>
        </p:nvSpPr>
        <p:spPr>
          <a:xfrm>
            <a:off x="6978798" y="6236627"/>
            <a:ext cx="5007793" cy="177553"/>
          </a:xfrm>
          <a:prstGeom prst="rect">
            <a:avLst/>
          </a:prstGeom>
          <a:solidFill>
            <a:srgbClr val="FEE27A"/>
          </a:solidFill>
          <a:ln>
            <a:solidFill>
              <a:srgbClr val="FEE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2825C0-68D7-3702-0179-597F7022637C}"/>
              </a:ext>
            </a:extLst>
          </p:cNvPr>
          <p:cNvSpPr/>
          <p:nvPr/>
        </p:nvSpPr>
        <p:spPr>
          <a:xfrm>
            <a:off x="3924755" y="6234020"/>
            <a:ext cx="2999061" cy="171937"/>
          </a:xfrm>
          <a:prstGeom prst="rect">
            <a:avLst/>
          </a:prstGeom>
          <a:solidFill>
            <a:srgbClr val="FED130"/>
          </a:solidFill>
          <a:ln>
            <a:solidFill>
              <a:srgbClr val="FED1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F5F13FE7-45E7-7159-46BB-DDBF0258039D}"/>
              </a:ext>
            </a:extLst>
          </p:cNvPr>
          <p:cNvSpPr/>
          <p:nvPr/>
        </p:nvSpPr>
        <p:spPr>
          <a:xfrm rot="10800000">
            <a:off x="1318810" y="6142086"/>
            <a:ext cx="2537377" cy="347259"/>
          </a:xfrm>
          <a:prstGeom prst="rightArrow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6114470-3A41-968A-3E57-B0F53A71DD94}"/>
              </a:ext>
            </a:extLst>
          </p:cNvPr>
          <p:cNvSpPr txBox="1"/>
          <p:nvPr/>
        </p:nvSpPr>
        <p:spPr>
          <a:xfrm flipH="1">
            <a:off x="8775849" y="6181569"/>
            <a:ext cx="2999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" panose="020B0502040204020203" pitchFamily="34" charset="0"/>
              </a:rPr>
              <a:t>AVANT LA FORMATION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C3D8BC5-FCE5-C4AF-9807-F903165F9629}"/>
              </a:ext>
            </a:extLst>
          </p:cNvPr>
          <p:cNvSpPr txBox="1"/>
          <p:nvPr/>
        </p:nvSpPr>
        <p:spPr>
          <a:xfrm>
            <a:off x="4248526" y="6171514"/>
            <a:ext cx="233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" panose="020B0502040204020203" pitchFamily="34" charset="0"/>
              </a:rPr>
              <a:t>PENDANT LA FORMATION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D7D6607-DE2E-4C1A-B2D9-9E4A1AF069A1}"/>
              </a:ext>
            </a:extLst>
          </p:cNvPr>
          <p:cNvSpPr txBox="1"/>
          <p:nvPr/>
        </p:nvSpPr>
        <p:spPr>
          <a:xfrm>
            <a:off x="1654431" y="6161827"/>
            <a:ext cx="2037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" panose="020B0502040204020203" pitchFamily="34" charset="0"/>
              </a:rPr>
              <a:t>APR</a:t>
            </a:r>
            <a:r>
              <a:rPr lang="fr-FR" sz="1400" i="0" dirty="0">
                <a:solidFill>
                  <a:srgbClr val="212121"/>
                </a:solidFill>
                <a:effectLst/>
                <a:latin typeface="Bahnschrift Light" panose="020B0502040204020203" pitchFamily="34" charset="0"/>
              </a:rPr>
              <a:t>È</a:t>
            </a:r>
            <a:r>
              <a:rPr lang="fr-FR" sz="1400" dirty="0">
                <a:latin typeface="Bahnschrift Light" panose="020B0502040204020203" pitchFamily="34" charset="0"/>
              </a:rPr>
              <a:t>S LA FORMATION </a:t>
            </a:r>
          </a:p>
        </p:txBody>
      </p:sp>
      <p:sp>
        <p:nvSpPr>
          <p:cNvPr id="17" name="Rectangle : avec coin rogné 16">
            <a:extLst>
              <a:ext uri="{FF2B5EF4-FFF2-40B4-BE49-F238E27FC236}">
                <a16:creationId xmlns:a16="http://schemas.microsoft.com/office/drawing/2014/main" id="{9087864E-05BF-29BF-CE13-2FBC8FB9070E}"/>
              </a:ext>
            </a:extLst>
          </p:cNvPr>
          <p:cNvSpPr/>
          <p:nvPr/>
        </p:nvSpPr>
        <p:spPr>
          <a:xfrm>
            <a:off x="1318810" y="1129641"/>
            <a:ext cx="932426" cy="266248"/>
          </a:xfrm>
          <a:prstGeom prst="snip1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FORMATEUR</a:t>
            </a:r>
          </a:p>
        </p:txBody>
      </p:sp>
      <p:sp>
        <p:nvSpPr>
          <p:cNvPr id="18" name="Rectangle : avec coin rogné 17">
            <a:extLst>
              <a:ext uri="{FF2B5EF4-FFF2-40B4-BE49-F238E27FC236}">
                <a16:creationId xmlns:a16="http://schemas.microsoft.com/office/drawing/2014/main" id="{1E9EFF40-654C-6E63-5DAF-77949366BFA4}"/>
              </a:ext>
            </a:extLst>
          </p:cNvPr>
          <p:cNvSpPr/>
          <p:nvPr/>
        </p:nvSpPr>
        <p:spPr>
          <a:xfrm>
            <a:off x="5097322" y="1109514"/>
            <a:ext cx="932426" cy="266248"/>
          </a:xfrm>
          <a:prstGeom prst="snip1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FORMATEUR</a:t>
            </a:r>
          </a:p>
        </p:txBody>
      </p:sp>
      <p:sp>
        <p:nvSpPr>
          <p:cNvPr id="19" name="Rectangle : avec coin rogné 18">
            <a:extLst>
              <a:ext uri="{FF2B5EF4-FFF2-40B4-BE49-F238E27FC236}">
                <a16:creationId xmlns:a16="http://schemas.microsoft.com/office/drawing/2014/main" id="{21BE6A7B-3630-CFFB-D655-B4F3015B6F48}"/>
              </a:ext>
            </a:extLst>
          </p:cNvPr>
          <p:cNvSpPr/>
          <p:nvPr/>
        </p:nvSpPr>
        <p:spPr>
          <a:xfrm>
            <a:off x="8741736" y="1104670"/>
            <a:ext cx="932426" cy="266248"/>
          </a:xfrm>
          <a:prstGeom prst="snip1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CAROLE</a:t>
            </a:r>
          </a:p>
        </p:txBody>
      </p:sp>
      <p:sp>
        <p:nvSpPr>
          <p:cNvPr id="20" name="Rectangle : avec coin rogné 19">
            <a:extLst>
              <a:ext uri="{FF2B5EF4-FFF2-40B4-BE49-F238E27FC236}">
                <a16:creationId xmlns:a16="http://schemas.microsoft.com/office/drawing/2014/main" id="{F8936506-7D1F-8B40-8048-FAB999D8E3C2}"/>
              </a:ext>
            </a:extLst>
          </p:cNvPr>
          <p:cNvSpPr/>
          <p:nvPr/>
        </p:nvSpPr>
        <p:spPr>
          <a:xfrm>
            <a:off x="7552341" y="3859405"/>
            <a:ext cx="932426" cy="266248"/>
          </a:xfrm>
          <a:prstGeom prst="snip1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FORMATEUR</a:t>
            </a:r>
          </a:p>
        </p:txBody>
      </p:sp>
      <p:sp>
        <p:nvSpPr>
          <p:cNvPr id="21" name="Rectangle : avec coin rogné 20">
            <a:extLst>
              <a:ext uri="{FF2B5EF4-FFF2-40B4-BE49-F238E27FC236}">
                <a16:creationId xmlns:a16="http://schemas.microsoft.com/office/drawing/2014/main" id="{A0940434-DBE9-EC8A-10C0-0EBDBB07EBDE}"/>
              </a:ext>
            </a:extLst>
          </p:cNvPr>
          <p:cNvSpPr/>
          <p:nvPr/>
        </p:nvSpPr>
        <p:spPr>
          <a:xfrm>
            <a:off x="4212934" y="3884680"/>
            <a:ext cx="932426" cy="266248"/>
          </a:xfrm>
          <a:prstGeom prst="snip1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FORMATEUR</a:t>
            </a:r>
          </a:p>
        </p:txBody>
      </p:sp>
      <p:sp>
        <p:nvSpPr>
          <p:cNvPr id="22" name="Rectangle : avec coin rogné 21">
            <a:extLst>
              <a:ext uri="{FF2B5EF4-FFF2-40B4-BE49-F238E27FC236}">
                <a16:creationId xmlns:a16="http://schemas.microsoft.com/office/drawing/2014/main" id="{4CE9F3D2-47A9-903B-D73A-38F43E733F55}"/>
              </a:ext>
            </a:extLst>
          </p:cNvPr>
          <p:cNvSpPr/>
          <p:nvPr/>
        </p:nvSpPr>
        <p:spPr>
          <a:xfrm>
            <a:off x="813314" y="3988678"/>
            <a:ext cx="932426" cy="266248"/>
          </a:xfrm>
          <a:prstGeom prst="snip1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FORMATEUR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9DCD190-A98D-F354-DA7C-6C78B5CFAFD5}"/>
              </a:ext>
            </a:extLst>
          </p:cNvPr>
          <p:cNvSpPr txBox="1"/>
          <p:nvPr/>
        </p:nvSpPr>
        <p:spPr>
          <a:xfrm>
            <a:off x="649629" y="1324501"/>
            <a:ext cx="409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hnschrift Light" panose="020B0502040204020203" pitchFamily="34" charset="0"/>
              </a:rPr>
              <a:t>1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F6EB306-CF5D-D2CB-C194-DF8E9AB46773}"/>
              </a:ext>
            </a:extLst>
          </p:cNvPr>
          <p:cNvSpPr txBox="1"/>
          <p:nvPr/>
        </p:nvSpPr>
        <p:spPr>
          <a:xfrm>
            <a:off x="4540291" y="1299625"/>
            <a:ext cx="409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hnschrift Light" panose="020B0502040204020203" pitchFamily="34" charset="0"/>
              </a:rPr>
              <a:t>2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374770F-1F65-D8AD-B992-0F07D4FDBFE0}"/>
              </a:ext>
            </a:extLst>
          </p:cNvPr>
          <p:cNvSpPr txBox="1"/>
          <p:nvPr/>
        </p:nvSpPr>
        <p:spPr>
          <a:xfrm>
            <a:off x="8162085" y="1295492"/>
            <a:ext cx="409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hnschrift Light" panose="020B0502040204020203" pitchFamily="34" charset="0"/>
              </a:rPr>
              <a:t>3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79946BB-F7B7-0537-FB5B-BF3CB77ADACB}"/>
              </a:ext>
            </a:extLst>
          </p:cNvPr>
          <p:cNvSpPr txBox="1"/>
          <p:nvPr/>
        </p:nvSpPr>
        <p:spPr>
          <a:xfrm>
            <a:off x="6996273" y="4087507"/>
            <a:ext cx="409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hnschrift Light" panose="020B0502040204020203" pitchFamily="34" charset="0"/>
              </a:rPr>
              <a:t>4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86D8489-0A15-9D68-8B03-3CC3D3D71A01}"/>
              </a:ext>
            </a:extLst>
          </p:cNvPr>
          <p:cNvSpPr txBox="1"/>
          <p:nvPr/>
        </p:nvSpPr>
        <p:spPr>
          <a:xfrm>
            <a:off x="3689260" y="4070260"/>
            <a:ext cx="409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hnschrift Light" panose="020B0502040204020203" pitchFamily="34" charset="0"/>
              </a:rPr>
              <a:t>5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71E3BE0-AA3A-F120-C700-BB447E38D0DC}"/>
              </a:ext>
            </a:extLst>
          </p:cNvPr>
          <p:cNvSpPr txBox="1"/>
          <p:nvPr/>
        </p:nvSpPr>
        <p:spPr>
          <a:xfrm>
            <a:off x="114023" y="4150928"/>
            <a:ext cx="409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hnschrift Light" panose="020B0502040204020203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81016137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1449</TotalTime>
  <Words>275</Words>
  <Application>Microsoft Office PowerPoint</Application>
  <PresentationFormat>Grand écran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Bahnschrift Light</vt:lpstr>
      <vt:lpstr>Calibri</vt:lpstr>
      <vt:lpstr>Gill Sans MT</vt:lpstr>
      <vt:lpstr>Colis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Emeline Germani</dc:creator>
  <cp:lastModifiedBy>Carole DELSAUT</cp:lastModifiedBy>
  <cp:revision>10</cp:revision>
  <dcterms:created xsi:type="dcterms:W3CDTF">2022-05-11T14:34:25Z</dcterms:created>
  <dcterms:modified xsi:type="dcterms:W3CDTF">2022-05-24T15:41:59Z</dcterms:modified>
</cp:coreProperties>
</file>